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8" r:id="rId1"/>
  </p:sldMasterIdLst>
  <p:sldIdLst>
    <p:sldId id="257" r:id="rId2"/>
    <p:sldId id="268" r:id="rId3"/>
    <p:sldId id="269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14"/>
    <p:restoredTop sz="93891"/>
  </p:normalViewPr>
  <p:slideViewPr>
    <p:cSldViewPr snapToGrid="0" snapToObjects="1">
      <p:cViewPr varScale="1">
        <p:scale>
          <a:sx n="74" d="100"/>
          <a:sy n="74" d="100"/>
        </p:scale>
        <p:origin x="72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1522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32006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160904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2504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523612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4/29/18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9880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0857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931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790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68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32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4/29/18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66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4/29/18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127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4/29/18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73963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188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4/29/18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7608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4/29/18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2804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  <p:sldLayoutId id="2147483713" r:id="rId15"/>
    <p:sldLayoutId id="214748371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E7D3D-4976-6B45-97E7-653BCB43B8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Notre voyage au </a:t>
            </a:r>
            <a:r>
              <a:rPr lang="en-US" dirty="0" err="1"/>
              <a:t>québec</a:t>
            </a:r>
            <a:r>
              <a:rPr lang="en-US" dirty="0"/>
              <a:t>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772E106-CFD0-DE41-BE6A-84EB94AF31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537157"/>
          </a:xfrm>
        </p:spPr>
        <p:txBody>
          <a:bodyPr>
            <a:normAutofit/>
          </a:bodyPr>
          <a:lstStyle/>
          <a:p>
            <a:r>
              <a:rPr lang="en-US" sz="2400" dirty="0"/>
              <a:t>Du 8 </a:t>
            </a:r>
            <a:r>
              <a:rPr lang="en-US" sz="2400" dirty="0" err="1"/>
              <a:t>février</a:t>
            </a:r>
            <a:r>
              <a:rPr lang="en-US" sz="2400" dirty="0"/>
              <a:t> au 11 </a:t>
            </a:r>
            <a:r>
              <a:rPr lang="en-US" sz="2400" dirty="0" err="1"/>
              <a:t>février</a:t>
            </a:r>
            <a:r>
              <a:rPr lang="en-US" sz="2400" dirty="0"/>
              <a:t> </a:t>
            </a:r>
          </a:p>
          <a:p>
            <a:r>
              <a:rPr lang="en-US" sz="2400" dirty="0" err="1"/>
              <a:t>Pratique</a:t>
            </a:r>
            <a:r>
              <a:rPr lang="en-US" sz="2400" dirty="0"/>
              <a:t> telling a story </a:t>
            </a:r>
          </a:p>
        </p:txBody>
      </p:sp>
    </p:spTree>
    <p:extLst>
      <p:ext uri="{BB962C8B-B14F-4D97-AF65-F5344CB8AC3E}">
        <p14:creationId xmlns:p14="http://schemas.microsoft.com/office/powerpoint/2010/main" val="21457538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Episode # 6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3977" y="2133600"/>
            <a:ext cx="7070635" cy="3973901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 err="1"/>
              <a:t>Samedi</a:t>
            </a:r>
            <a:r>
              <a:rPr lang="en-US" sz="3200" dirty="0"/>
              <a:t>, nous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visité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dirty="0" err="1"/>
              <a:t>l’hotel</a:t>
            </a:r>
            <a:r>
              <a:rPr lang="en-US" sz="3200" dirty="0"/>
              <a:t> de glace et après, 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allés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dirty="0" err="1"/>
              <a:t>à</a:t>
            </a:r>
            <a:r>
              <a:rPr lang="en-US" sz="3200" dirty="0"/>
              <a:t> </a:t>
            </a:r>
            <a:r>
              <a:rPr lang="en-US" sz="3200" dirty="0" err="1"/>
              <a:t>Valcartier</a:t>
            </a:r>
            <a:r>
              <a:rPr lang="en-US" sz="3200" dirty="0"/>
              <a:t>. 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arrivés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dirty="0" err="1"/>
              <a:t>à</a:t>
            </a:r>
            <a:r>
              <a:rPr lang="en-US" sz="3200" dirty="0"/>
              <a:t> midi et nous 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fait </a:t>
            </a:r>
            <a:r>
              <a:rPr lang="en-US" sz="3200" dirty="0"/>
              <a:t>du tubing. </a:t>
            </a:r>
            <a:r>
              <a:rPr lang="en-US" sz="3200" dirty="0" err="1"/>
              <a:t>C</a:t>
            </a:r>
            <a:r>
              <a:rPr lang="en-US" sz="3200" dirty="0" err="1">
                <a:solidFill>
                  <a:srgbClr val="00B050"/>
                </a:solidFill>
              </a:rPr>
              <a:t>’</a:t>
            </a:r>
            <a:r>
              <a:rPr lang="en-US" sz="3200" b="1" dirty="0" err="1">
                <a:solidFill>
                  <a:srgbClr val="00B050"/>
                </a:solidFill>
              </a:rPr>
              <a:t>était</a:t>
            </a:r>
            <a:r>
              <a:rPr lang="en-US" sz="3200" dirty="0">
                <a:solidFill>
                  <a:srgbClr val="00B050"/>
                </a:solidFill>
              </a:rPr>
              <a:t> </a:t>
            </a:r>
            <a:r>
              <a:rPr lang="en-US" sz="3200" dirty="0"/>
              <a:t>genial.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1E72EA-5C8F-CA47-88D6-B9AA7EC89B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328" y="2865120"/>
            <a:ext cx="3421552" cy="203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9150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Episode # 7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3977" y="2133601"/>
            <a:ext cx="7070635" cy="373888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 err="1"/>
              <a:t>L’après</a:t>
            </a:r>
            <a:r>
              <a:rPr lang="en-US" sz="3200" dirty="0"/>
              <a:t> midi 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allés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dirty="0"/>
              <a:t>au </a:t>
            </a:r>
            <a:r>
              <a:rPr lang="en-US" sz="3200" dirty="0" err="1"/>
              <a:t>Carnaval</a:t>
            </a:r>
            <a:r>
              <a:rPr lang="en-US" sz="3200" dirty="0"/>
              <a:t> et nous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vu </a:t>
            </a:r>
            <a:r>
              <a:rPr lang="en-US" sz="3200" dirty="0"/>
              <a:t>le </a:t>
            </a:r>
            <a:r>
              <a:rPr lang="en-US" sz="3200" dirty="0" err="1"/>
              <a:t>bonhomme</a:t>
            </a:r>
            <a:r>
              <a:rPr lang="en-US" sz="3200" dirty="0"/>
              <a:t> </a:t>
            </a:r>
            <a:r>
              <a:rPr lang="en-US" sz="3200" dirty="0" err="1"/>
              <a:t>Carnaval</a:t>
            </a:r>
            <a:r>
              <a:rPr lang="en-US" sz="3200" dirty="0"/>
              <a:t>. Il </a:t>
            </a:r>
            <a:r>
              <a:rPr lang="en-US" sz="3200" dirty="0" err="1">
                <a:solidFill>
                  <a:srgbClr val="00B050"/>
                </a:solidFill>
              </a:rPr>
              <a:t>était</a:t>
            </a:r>
            <a:r>
              <a:rPr lang="en-US" sz="3200" dirty="0"/>
              <a:t> </a:t>
            </a:r>
            <a:r>
              <a:rPr lang="en-US" sz="3200" dirty="0" err="1"/>
              <a:t>sympa</a:t>
            </a:r>
            <a:r>
              <a:rPr lang="en-US" sz="3200" dirty="0"/>
              <a:t>. 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restés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dirty="0"/>
              <a:t>au </a:t>
            </a:r>
            <a:r>
              <a:rPr lang="en-US" sz="3200" dirty="0" err="1"/>
              <a:t>Carnaval</a:t>
            </a:r>
            <a:r>
              <a:rPr lang="en-US" sz="3200" dirty="0"/>
              <a:t> pendant 2 </a:t>
            </a:r>
            <a:r>
              <a:rPr lang="en-US" sz="3200" dirty="0" err="1"/>
              <a:t>heures</a:t>
            </a:r>
            <a:r>
              <a:rPr lang="en-US" sz="3200" dirty="0"/>
              <a:t>.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A582FC-244B-1048-AAB6-472ECC2F64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841" y="2133600"/>
            <a:ext cx="3682136" cy="373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3140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Episode # 8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3977" y="2133600"/>
            <a:ext cx="7556740" cy="3973901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/>
              <a:t>Le dernier jour, nous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fait </a:t>
            </a:r>
            <a:r>
              <a:rPr lang="en-US" sz="3200" dirty="0">
                <a:solidFill>
                  <a:schemeClr val="tx1"/>
                </a:solidFill>
              </a:rPr>
              <a:t>un tour sur un ferry et nous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traversé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le Saint Laurent.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200" dirty="0" err="1">
                <a:solidFill>
                  <a:schemeClr val="tx1"/>
                </a:solidFill>
              </a:rPr>
              <a:t>Enfin</a:t>
            </a:r>
            <a:r>
              <a:rPr lang="en-US" sz="3200" dirty="0">
                <a:solidFill>
                  <a:schemeClr val="tx1"/>
                </a:solidFill>
              </a:rPr>
              <a:t> 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partis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de Québec </a:t>
            </a:r>
            <a:r>
              <a:rPr lang="en-US" sz="3200" dirty="0" err="1">
                <a:solidFill>
                  <a:schemeClr val="tx1"/>
                </a:solidFill>
              </a:rPr>
              <a:t>à</a:t>
            </a:r>
            <a:r>
              <a:rPr lang="en-US" sz="3200" dirty="0">
                <a:solidFill>
                  <a:schemeClr val="tx1"/>
                </a:solidFill>
              </a:rPr>
              <a:t> 11 </a:t>
            </a:r>
            <a:r>
              <a:rPr lang="en-US" sz="3200" dirty="0" err="1">
                <a:solidFill>
                  <a:schemeClr val="tx1"/>
                </a:solidFill>
              </a:rPr>
              <a:t>heures</a:t>
            </a:r>
            <a:r>
              <a:rPr lang="en-US" sz="3200" dirty="0">
                <a:solidFill>
                  <a:schemeClr val="tx1"/>
                </a:solidFill>
              </a:rPr>
              <a:t> le bus et 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rentrés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à</a:t>
            </a:r>
            <a:r>
              <a:rPr lang="en-US" sz="3200" dirty="0">
                <a:solidFill>
                  <a:schemeClr val="tx1"/>
                </a:solidFill>
              </a:rPr>
              <a:t> Fairfield. </a:t>
            </a:r>
          </a:p>
          <a:p>
            <a:pPr marL="0" indent="0">
              <a:lnSpc>
                <a:spcPct val="150000"/>
              </a:lnSpc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FB8AAE6-06E2-8541-8C54-E31743C422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640" y="2519680"/>
            <a:ext cx="2357120" cy="264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292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Notre voyage au Québec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3977" y="2133600"/>
            <a:ext cx="7070635" cy="39739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err="1"/>
              <a:t>C’était</a:t>
            </a:r>
            <a:r>
              <a:rPr lang="en-US" sz="3200" dirty="0"/>
              <a:t> un voyage formidable. </a:t>
            </a:r>
          </a:p>
          <a:p>
            <a:pPr marL="0" indent="0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26192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B3F54-2703-C04A-B506-1AF502C91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65B56-91E2-874E-A3FB-16AB7CCFE2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Van </a:t>
            </a:r>
            <a:r>
              <a:rPr lang="en-US" dirty="0" err="1"/>
              <a:t>patten</a:t>
            </a:r>
            <a:r>
              <a:rPr lang="en-US" dirty="0"/>
              <a:t>  # 1</a:t>
            </a:r>
          </a:p>
          <a:p>
            <a:pPr>
              <a:buAutoNum type="arabicPeriod"/>
            </a:pPr>
            <a:r>
              <a:rPr lang="en-US" dirty="0"/>
              <a:t>Give topic </a:t>
            </a:r>
          </a:p>
          <a:p>
            <a:pPr>
              <a:buAutoNum type="arabicPeriod"/>
            </a:pPr>
            <a:r>
              <a:rPr lang="en-US" dirty="0"/>
              <a:t>Read 2 slides twice without showing the PPT </a:t>
            </a:r>
          </a:p>
          <a:p>
            <a:pPr>
              <a:buAutoNum type="arabicPeriod"/>
            </a:pPr>
            <a:r>
              <a:rPr lang="en-US" dirty="0"/>
              <a:t>Students work in pair to reconstruct the passage they heard. They write it out together</a:t>
            </a:r>
          </a:p>
          <a:p>
            <a:pPr>
              <a:buAutoNum type="arabicPeriod"/>
            </a:pPr>
            <a:r>
              <a:rPr lang="en-US" dirty="0"/>
              <a:t>Teacher ask a pair to share. Ask another pair what they have similar / different. Teachers ask students what was hard to understand</a:t>
            </a:r>
          </a:p>
          <a:p>
            <a:pPr>
              <a:buAutoNum type="arabicPeriod"/>
            </a:pPr>
            <a:r>
              <a:rPr lang="en-US" dirty="0"/>
              <a:t>Then show PPT. Lead class discussion about topic. </a:t>
            </a:r>
          </a:p>
          <a:p>
            <a:pPr>
              <a:buAutoNum type="arabicPeriod"/>
            </a:pPr>
            <a:r>
              <a:rPr lang="en-US" dirty="0"/>
              <a:t>Start with another slide </a:t>
            </a:r>
          </a:p>
        </p:txBody>
      </p:sp>
    </p:spTree>
    <p:extLst>
      <p:ext uri="{BB962C8B-B14F-4D97-AF65-F5344CB8AC3E}">
        <p14:creationId xmlns:p14="http://schemas.microsoft.com/office/powerpoint/2010/main" val="1434969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B3F54-2703-C04A-B506-1AF502C912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65B56-91E2-874E-A3FB-16AB7CCFE2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5363" y="2202611"/>
            <a:ext cx="8915400" cy="3777622"/>
          </a:xfrm>
        </p:spPr>
        <p:txBody>
          <a:bodyPr/>
          <a:lstStyle/>
          <a:p>
            <a:r>
              <a:rPr lang="en-US" dirty="0"/>
              <a:t>Van </a:t>
            </a:r>
            <a:r>
              <a:rPr lang="en-US" dirty="0" err="1"/>
              <a:t>patten</a:t>
            </a:r>
            <a:r>
              <a:rPr lang="en-US" dirty="0"/>
              <a:t>  # 2</a:t>
            </a:r>
          </a:p>
          <a:p>
            <a:pPr>
              <a:buAutoNum type="arabicPeriod"/>
            </a:pPr>
            <a:r>
              <a:rPr lang="en-US" dirty="0"/>
              <a:t>Students read text with a particular form </a:t>
            </a:r>
          </a:p>
          <a:p>
            <a:pPr>
              <a:buAutoNum type="arabicPeriod"/>
            </a:pPr>
            <a:r>
              <a:rPr lang="en-US" dirty="0"/>
              <a:t>Then teacher give a set of questions. Students are not looking at the text anymore. </a:t>
            </a:r>
          </a:p>
          <a:p>
            <a:pPr>
              <a:buAutoNum type="arabicPeriod"/>
            </a:pPr>
            <a:r>
              <a:rPr lang="en-US" dirty="0"/>
              <a:t>Students don’t look at their answer anymore while looking at the text again. </a:t>
            </a:r>
          </a:p>
          <a:p>
            <a:pPr>
              <a:buAutoNum type="arabicPeriod"/>
            </a:pPr>
            <a:r>
              <a:rPr lang="en-US" dirty="0"/>
              <a:t>Then step 2, go back to questions and their answer and make correction. </a:t>
            </a:r>
          </a:p>
          <a:p>
            <a:pPr>
              <a:buAutoNum type="arabicPeriod"/>
            </a:pPr>
            <a:r>
              <a:rPr lang="en-US" dirty="0"/>
              <a:t>Then discuss as a class</a:t>
            </a:r>
          </a:p>
          <a:p>
            <a:pPr>
              <a:buAutoNum type="arabicPeriod"/>
            </a:pPr>
            <a:endParaRPr lang="en-US" dirty="0"/>
          </a:p>
          <a:p>
            <a:pPr>
              <a:buAutoNum type="arabicPeriod"/>
            </a:pPr>
            <a:r>
              <a:rPr lang="en-US" dirty="0"/>
              <a:t>Focus is on the input</a:t>
            </a:r>
          </a:p>
        </p:txBody>
      </p:sp>
    </p:spTree>
    <p:extLst>
      <p:ext uri="{BB962C8B-B14F-4D97-AF65-F5344CB8AC3E}">
        <p14:creationId xmlns:p14="http://schemas.microsoft.com/office/powerpoint/2010/main" val="12599101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27607" y="103518"/>
            <a:ext cx="6294258" cy="1280890"/>
          </a:xfrm>
        </p:spPr>
        <p:txBody>
          <a:bodyPr/>
          <a:lstStyle/>
          <a:p>
            <a:r>
              <a:rPr lang="en-US" dirty="0"/>
              <a:t>Episode # 1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7607" y="1535502"/>
            <a:ext cx="6521569" cy="4641012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allés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dirty="0"/>
              <a:t>au Québec avec ma </a:t>
            </a:r>
            <a:r>
              <a:rPr lang="en-US" sz="3200" dirty="0" err="1"/>
              <a:t>classe</a:t>
            </a:r>
            <a:r>
              <a:rPr lang="en-US" sz="3200" dirty="0"/>
              <a:t> de </a:t>
            </a:r>
            <a:r>
              <a:rPr lang="en-US" sz="3200" dirty="0" err="1"/>
              <a:t>français</a:t>
            </a:r>
            <a:r>
              <a:rPr lang="en-US" sz="3200" dirty="0"/>
              <a:t>. </a:t>
            </a:r>
          </a:p>
          <a:p>
            <a:pPr marL="0" indent="0">
              <a:buNone/>
            </a:pPr>
            <a:r>
              <a:rPr lang="en-US" sz="3200" dirty="0"/>
              <a:t>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partis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dirty="0"/>
              <a:t>le 8 </a:t>
            </a:r>
            <a:r>
              <a:rPr lang="en-US" sz="3200" dirty="0" err="1"/>
              <a:t>février</a:t>
            </a:r>
            <a:r>
              <a:rPr lang="en-US" sz="3200" dirty="0"/>
              <a:t> </a:t>
            </a:r>
            <a:r>
              <a:rPr lang="en-US" sz="3200" dirty="0" err="1"/>
              <a:t>à</a:t>
            </a:r>
            <a:r>
              <a:rPr lang="en-US" sz="3200" dirty="0"/>
              <a:t> 6 </a:t>
            </a:r>
            <a:r>
              <a:rPr lang="en-US" sz="3200" dirty="0" err="1"/>
              <a:t>heures</a:t>
            </a:r>
            <a:r>
              <a:rPr lang="en-US" sz="3200" dirty="0"/>
              <a:t> le </a:t>
            </a:r>
            <a:r>
              <a:rPr lang="en-US" sz="3200" dirty="0" err="1"/>
              <a:t>matin</a:t>
            </a:r>
            <a:r>
              <a:rPr lang="en-US" sz="3200" dirty="0"/>
              <a:t> </a:t>
            </a:r>
            <a:r>
              <a:rPr lang="en-US" sz="3200" dirty="0" err="1"/>
              <a:t>en</a:t>
            </a:r>
            <a:r>
              <a:rPr lang="en-US" sz="3200" dirty="0"/>
              <a:t> bus. </a:t>
            </a:r>
          </a:p>
          <a:p>
            <a:pPr marL="0" indent="0">
              <a:buNone/>
            </a:pPr>
            <a:r>
              <a:rPr lang="en-US" sz="3200" dirty="0"/>
              <a:t>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arrivés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dirty="0"/>
              <a:t>au Québec </a:t>
            </a:r>
            <a:r>
              <a:rPr lang="en-US" sz="3200" dirty="0" err="1"/>
              <a:t>à</a:t>
            </a:r>
            <a:r>
              <a:rPr lang="en-US" sz="3200" dirty="0"/>
              <a:t> 4 </a:t>
            </a:r>
            <a:r>
              <a:rPr lang="en-US" sz="3200" dirty="0" err="1"/>
              <a:t>heures</a:t>
            </a:r>
            <a:r>
              <a:rPr lang="en-US" sz="3200" dirty="0"/>
              <a:t> de </a:t>
            </a:r>
            <a:r>
              <a:rPr lang="en-US" sz="3200" dirty="0" err="1"/>
              <a:t>l’après</a:t>
            </a:r>
            <a:r>
              <a:rPr lang="en-US" sz="3200" dirty="0"/>
              <a:t>-midi. 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4ACA39B-9D17-1A4F-AE0C-C81D6012FE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1120" y="3595874"/>
            <a:ext cx="3552190" cy="235948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DD68BD-1A04-A848-92EB-1CE7C33ACC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3360" y="1535503"/>
            <a:ext cx="3572510" cy="18553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257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Episode # 1 (suite)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58560" y="2133601"/>
            <a:ext cx="5246052" cy="2024332"/>
          </a:xfrm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/>
              <a:t>Au Quebec </a:t>
            </a:r>
            <a:r>
              <a:rPr lang="en-US" sz="3200" dirty="0" err="1"/>
              <a:t>il</a:t>
            </a:r>
            <a:r>
              <a:rPr lang="en-US" sz="3200" dirty="0"/>
              <a:t> </a:t>
            </a:r>
            <a:r>
              <a:rPr lang="en-US" sz="3200" dirty="0" err="1">
                <a:solidFill>
                  <a:srgbClr val="00B050"/>
                </a:solidFill>
              </a:rPr>
              <a:t>faisait</a:t>
            </a:r>
            <a:r>
              <a:rPr lang="en-US" sz="3200" dirty="0"/>
              <a:t> </a:t>
            </a:r>
            <a:r>
              <a:rPr lang="en-US" sz="3200" dirty="0" err="1"/>
              <a:t>très</a:t>
            </a:r>
            <a:r>
              <a:rPr lang="en-US" sz="3200" dirty="0"/>
              <a:t> </a:t>
            </a:r>
            <a:r>
              <a:rPr lang="en-US" sz="3200" dirty="0" err="1"/>
              <a:t>froid</a:t>
            </a:r>
            <a:r>
              <a:rPr lang="en-US" sz="3200" dirty="0"/>
              <a:t> et </a:t>
            </a:r>
            <a:r>
              <a:rPr lang="en-US" sz="3200" dirty="0" err="1"/>
              <a:t>il</a:t>
            </a:r>
            <a:r>
              <a:rPr lang="en-US" sz="3200" dirty="0"/>
              <a:t> </a:t>
            </a:r>
            <a:r>
              <a:rPr lang="en-US" sz="3200" dirty="0" err="1">
                <a:solidFill>
                  <a:srgbClr val="00B050"/>
                </a:solidFill>
              </a:rPr>
              <a:t>neigeait</a:t>
            </a:r>
            <a:r>
              <a:rPr lang="en-US" sz="3200" dirty="0"/>
              <a:t> 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A46BB42-B97A-4D40-8880-57112ED0D9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1905000"/>
            <a:ext cx="4450080" cy="2727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4244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Episode # 2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82552" y="2150854"/>
            <a:ext cx="7139646" cy="3370052"/>
          </a:xfrm>
          <a:solidFill>
            <a:schemeClr val="bg1"/>
          </a:solidFill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 err="1"/>
              <a:t>Quand</a:t>
            </a:r>
            <a:r>
              <a:rPr lang="en-US" sz="3200" dirty="0"/>
              <a:t> 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arrivés</a:t>
            </a:r>
            <a:r>
              <a:rPr lang="en-US" sz="3200" dirty="0"/>
              <a:t>, nous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visité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dirty="0"/>
              <a:t>un </a:t>
            </a:r>
            <a:r>
              <a:rPr lang="en-US" sz="3200" dirty="0" err="1"/>
              <a:t>musée</a:t>
            </a:r>
            <a:r>
              <a:rPr lang="en-US" sz="3200" dirty="0"/>
              <a:t>, </a:t>
            </a:r>
            <a:r>
              <a:rPr lang="en-US" sz="3200" dirty="0" err="1"/>
              <a:t>puis</a:t>
            </a:r>
            <a:r>
              <a:rPr lang="en-US" sz="3200" dirty="0"/>
              <a:t> nous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rencontré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/>
              <a:t>les </a:t>
            </a:r>
            <a:r>
              <a:rPr lang="en-US" sz="3200" dirty="0" err="1"/>
              <a:t>familles</a:t>
            </a:r>
            <a:r>
              <a:rPr lang="en-US" sz="3200" dirty="0"/>
              <a:t> </a:t>
            </a:r>
            <a:r>
              <a:rPr lang="en-US" sz="3200" dirty="0" err="1"/>
              <a:t>d’acceuil</a:t>
            </a:r>
            <a:r>
              <a:rPr lang="en-US" sz="3200" dirty="0"/>
              <a:t>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200" dirty="0"/>
              <a:t>Le </a:t>
            </a:r>
            <a:r>
              <a:rPr lang="en-US" sz="3200" dirty="0" err="1"/>
              <a:t>soir</a:t>
            </a:r>
            <a:r>
              <a:rPr lang="en-US" sz="3200" dirty="0"/>
              <a:t>, nous </a:t>
            </a:r>
            <a:r>
              <a:rPr lang="en-US" sz="3200" b="1" dirty="0" err="1">
                <a:solidFill>
                  <a:srgbClr val="00B050"/>
                </a:solidFill>
              </a:rPr>
              <a:t>étions</a:t>
            </a:r>
            <a:r>
              <a:rPr lang="en-US" sz="3200" dirty="0"/>
              <a:t> fatigues et nous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dormi</a:t>
            </a:r>
            <a:r>
              <a:rPr lang="en-US" sz="3200" b="1" dirty="0">
                <a:solidFill>
                  <a:srgbClr val="FF0000"/>
                </a:solidFill>
              </a:rPr>
              <a:t>. 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4" name="Picture 3" descr="IMG_1601.JPG">
            <a:extLst>
              <a:ext uri="{FF2B5EF4-FFF2-40B4-BE49-F238E27FC236}">
                <a16:creationId xmlns:a16="http://schemas.microsoft.com/office/drawing/2014/main" id="{036BCDE4-26A4-174C-9656-2EAD92DD041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1394549" y="2668439"/>
            <a:ext cx="3141028" cy="2334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407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Episode # 3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0243" y="2133600"/>
            <a:ext cx="6984370" cy="47244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/>
              <a:t>Le </a:t>
            </a:r>
            <a:r>
              <a:rPr lang="en-US" sz="3200" dirty="0" err="1"/>
              <a:t>lendemain</a:t>
            </a:r>
            <a:r>
              <a:rPr lang="en-US" sz="3200" dirty="0"/>
              <a:t>, </a:t>
            </a:r>
            <a:r>
              <a:rPr lang="en-US" sz="3200" dirty="0" err="1"/>
              <a:t>vendredi</a:t>
            </a:r>
            <a:r>
              <a:rPr lang="en-US" sz="3200" dirty="0"/>
              <a:t>, 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allés</a:t>
            </a:r>
            <a:r>
              <a:rPr lang="en-US" sz="3200" dirty="0"/>
              <a:t> au Chute de Montmorency. Nous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pris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des photos 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des </a:t>
            </a:r>
            <a:r>
              <a:rPr lang="en-US" sz="3200" dirty="0"/>
              <a:t>chutes </a:t>
            </a:r>
            <a:r>
              <a:rPr lang="en-US" sz="3200" dirty="0" err="1"/>
              <a:t>d’eau</a:t>
            </a:r>
            <a:r>
              <a:rPr lang="en-US" sz="3200" dirty="0"/>
              <a:t>. Après </a:t>
            </a:r>
            <a:r>
              <a:rPr lang="en-US" sz="3200" dirty="0" err="1"/>
              <a:t>ça</a:t>
            </a:r>
            <a:r>
              <a:rPr lang="en-US" sz="3200" dirty="0"/>
              <a:t>,  nous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fait </a:t>
            </a:r>
            <a:r>
              <a:rPr lang="en-US" sz="3200" dirty="0"/>
              <a:t>de la luge avec les </a:t>
            </a:r>
            <a:r>
              <a:rPr lang="en-US" sz="3200" dirty="0" err="1"/>
              <a:t>chiens</a:t>
            </a:r>
            <a:r>
              <a:rPr lang="en-US" sz="3200" dirty="0"/>
              <a:t>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3200" dirty="0" err="1"/>
              <a:t>C’</a:t>
            </a:r>
            <a:r>
              <a:rPr lang="en-US" sz="3200" b="1" dirty="0" err="1">
                <a:solidFill>
                  <a:srgbClr val="00B050"/>
                </a:solidFill>
              </a:rPr>
              <a:t>était</a:t>
            </a:r>
            <a:r>
              <a:rPr lang="en-US" sz="3200" dirty="0"/>
              <a:t> super </a:t>
            </a: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4" name="Picture 3" descr="100_1475.JPG">
            <a:extLst>
              <a:ext uri="{FF2B5EF4-FFF2-40B4-BE49-F238E27FC236}">
                <a16:creationId xmlns:a16="http://schemas.microsoft.com/office/drawing/2014/main" id="{BBF28441-4B54-E04F-9D04-CF324BC3E5E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07043" y="4416725"/>
            <a:ext cx="3157592" cy="19637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9169BC-8AEE-2244-B274-BC873805BE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7042" y="1905001"/>
            <a:ext cx="3157591" cy="2511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372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Episode #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79999" y="1905000"/>
            <a:ext cx="6116321" cy="4333240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/>
              <a:t>A midi 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allés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dirty="0" err="1"/>
              <a:t>dans</a:t>
            </a:r>
            <a:r>
              <a:rPr lang="en-US" sz="3200" dirty="0"/>
              <a:t> </a:t>
            </a:r>
            <a:r>
              <a:rPr lang="en-US" sz="3200" dirty="0" err="1"/>
              <a:t>une</a:t>
            </a:r>
            <a:r>
              <a:rPr lang="en-US" sz="3200" dirty="0"/>
              <a:t> </a:t>
            </a:r>
            <a:r>
              <a:rPr lang="en-US" sz="3200" dirty="0" err="1"/>
              <a:t>cabane</a:t>
            </a:r>
            <a:r>
              <a:rPr lang="en-US" sz="3200" dirty="0"/>
              <a:t> </a:t>
            </a:r>
            <a:r>
              <a:rPr lang="en-US" sz="3200" dirty="0" err="1"/>
              <a:t>à</a:t>
            </a:r>
            <a:r>
              <a:rPr lang="en-US" sz="3200" dirty="0"/>
              <a:t> </a:t>
            </a:r>
            <a:r>
              <a:rPr lang="en-US" sz="3200" dirty="0" err="1"/>
              <a:t>sucre</a:t>
            </a:r>
            <a:r>
              <a:rPr lang="en-US" sz="3200" dirty="0"/>
              <a:t>. </a:t>
            </a:r>
            <a:r>
              <a:rPr lang="en-US" sz="3200" dirty="0" err="1"/>
              <a:t>D’abord</a:t>
            </a:r>
            <a:r>
              <a:rPr lang="en-US" sz="3200" dirty="0"/>
              <a:t>, nous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mangé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de la </a:t>
            </a:r>
            <a:r>
              <a:rPr lang="en-US" sz="3200" dirty="0" err="1">
                <a:solidFill>
                  <a:schemeClr val="tx1"/>
                </a:solidFill>
              </a:rPr>
              <a:t>soupe</a:t>
            </a:r>
            <a:r>
              <a:rPr lang="en-US" sz="3200" dirty="0">
                <a:solidFill>
                  <a:schemeClr val="tx1"/>
                </a:solidFill>
              </a:rPr>
              <a:t> au </a:t>
            </a:r>
            <a:r>
              <a:rPr lang="en-US" sz="3200" dirty="0" err="1">
                <a:solidFill>
                  <a:schemeClr val="tx1"/>
                </a:solidFill>
              </a:rPr>
              <a:t>pois</a:t>
            </a:r>
            <a:r>
              <a:rPr lang="en-US" sz="3200" dirty="0">
                <a:solidFill>
                  <a:schemeClr val="tx1"/>
                </a:solidFill>
              </a:rPr>
              <a:t> et des crêpes avec du </a:t>
            </a:r>
            <a:r>
              <a:rPr lang="en-US" sz="3200" dirty="0" err="1">
                <a:solidFill>
                  <a:schemeClr val="tx1"/>
                </a:solidFill>
              </a:rPr>
              <a:t>sirop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d’érable</a:t>
            </a:r>
            <a:r>
              <a:rPr lang="en-US" sz="3200" dirty="0">
                <a:solidFill>
                  <a:schemeClr val="tx1"/>
                </a:solidFill>
              </a:rPr>
              <a:t>. </a:t>
            </a:r>
            <a:r>
              <a:rPr lang="en-US" sz="3200" dirty="0" err="1">
                <a:solidFill>
                  <a:schemeClr val="tx1"/>
                </a:solidFill>
              </a:rPr>
              <a:t>Puis</a:t>
            </a:r>
            <a:r>
              <a:rPr lang="en-US" sz="3200" dirty="0">
                <a:solidFill>
                  <a:schemeClr val="tx1"/>
                </a:solidFill>
              </a:rPr>
              <a:t>. nous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dansé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et nous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</a:t>
            </a:r>
            <a:r>
              <a:rPr lang="en-US" sz="3200" b="1" dirty="0" err="1">
                <a:solidFill>
                  <a:srgbClr val="FF0000"/>
                </a:solidFill>
              </a:rPr>
              <a:t>chanté</a:t>
            </a:r>
            <a:r>
              <a:rPr lang="en-US" sz="3200" b="1" dirty="0">
                <a:solidFill>
                  <a:srgbClr val="FF0000"/>
                </a:solidFill>
              </a:rPr>
              <a:t>. </a:t>
            </a:r>
          </a:p>
          <a:p>
            <a:pPr marL="0" indent="0">
              <a:lnSpc>
                <a:spcPct val="150000"/>
              </a:lnSpc>
              <a:buNone/>
            </a:pPr>
            <a:endParaRPr 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A103FD-433E-8F45-9B99-BDEB18E218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0607" y="2507582"/>
            <a:ext cx="3721099" cy="2453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599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C26A9-8306-DA4B-8E68-F024B6F92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49571" y="624110"/>
            <a:ext cx="9555042" cy="1280890"/>
          </a:xfrm>
        </p:spPr>
        <p:txBody>
          <a:bodyPr/>
          <a:lstStyle/>
          <a:p>
            <a:r>
              <a:rPr lang="en-US" dirty="0"/>
              <a:t>Episode # 5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25154C-C38E-DE4E-ABB3-2F71F9F463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5360" y="2133600"/>
            <a:ext cx="5449252" cy="4724400"/>
          </a:xfrm>
          <a:solidFill>
            <a:schemeClr val="bg1"/>
          </a:solidFill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3200" dirty="0" err="1"/>
              <a:t>Ensuite</a:t>
            </a:r>
            <a:r>
              <a:rPr lang="en-US" sz="3200" dirty="0"/>
              <a:t> </a:t>
            </a:r>
            <a:r>
              <a:rPr lang="en-US" sz="3200" dirty="0" err="1"/>
              <a:t>l’après</a:t>
            </a:r>
            <a:r>
              <a:rPr lang="en-US" sz="3200" dirty="0"/>
              <a:t>-midi, 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retournés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dirty="0" err="1"/>
              <a:t>à</a:t>
            </a:r>
            <a:r>
              <a:rPr lang="en-US" sz="3200" dirty="0"/>
              <a:t> Québec et nous  </a:t>
            </a:r>
            <a:r>
              <a:rPr lang="en-US" sz="3200" b="1" dirty="0" err="1">
                <a:solidFill>
                  <a:srgbClr val="FF0000"/>
                </a:solidFill>
              </a:rPr>
              <a:t>avons</a:t>
            </a:r>
            <a:r>
              <a:rPr lang="en-US" sz="3200" b="1" dirty="0">
                <a:solidFill>
                  <a:srgbClr val="FF0000"/>
                </a:solidFill>
              </a:rPr>
              <a:t> fait</a:t>
            </a:r>
            <a:r>
              <a:rPr lang="en-US" sz="3200" dirty="0"/>
              <a:t> </a:t>
            </a:r>
            <a:r>
              <a:rPr lang="en-US" sz="3200" dirty="0" err="1"/>
              <a:t>une</a:t>
            </a:r>
            <a:r>
              <a:rPr lang="en-US" sz="3200" dirty="0"/>
              <a:t> </a:t>
            </a:r>
            <a:r>
              <a:rPr lang="en-US" sz="3200" dirty="0" err="1"/>
              <a:t>visite</a:t>
            </a:r>
            <a:r>
              <a:rPr lang="en-US" sz="3200" dirty="0"/>
              <a:t> </a:t>
            </a:r>
            <a:r>
              <a:rPr lang="en-US" sz="3200" dirty="0" err="1"/>
              <a:t>guidée</a:t>
            </a:r>
            <a:r>
              <a:rPr lang="en-US" sz="3200" dirty="0"/>
              <a:t> de la </a:t>
            </a:r>
            <a:r>
              <a:rPr lang="en-US" sz="3200" dirty="0" err="1"/>
              <a:t>ville</a:t>
            </a:r>
            <a:r>
              <a:rPr lang="en-US" sz="3200" dirty="0"/>
              <a:t> de Québec. Le </a:t>
            </a:r>
            <a:r>
              <a:rPr lang="en-US" sz="3200" dirty="0" err="1"/>
              <a:t>soir</a:t>
            </a:r>
            <a:r>
              <a:rPr lang="en-US" sz="3200" dirty="0"/>
              <a:t> </a:t>
            </a:r>
            <a:r>
              <a:rPr lang="en-US" sz="3200" b="1" dirty="0">
                <a:solidFill>
                  <a:srgbClr val="0070C0"/>
                </a:solidFill>
              </a:rPr>
              <a:t>nous </a:t>
            </a:r>
            <a:r>
              <a:rPr lang="en-US" sz="3200" b="1" dirty="0" err="1">
                <a:solidFill>
                  <a:srgbClr val="0070C0"/>
                </a:solidFill>
              </a:rPr>
              <a:t>sommes</a:t>
            </a:r>
            <a:r>
              <a:rPr lang="en-US" sz="3200" b="1" dirty="0">
                <a:solidFill>
                  <a:srgbClr val="0070C0"/>
                </a:solidFill>
              </a:rPr>
              <a:t> </a:t>
            </a:r>
            <a:r>
              <a:rPr lang="en-US" sz="3200" b="1" dirty="0" err="1">
                <a:solidFill>
                  <a:srgbClr val="0070C0"/>
                </a:solidFill>
              </a:rPr>
              <a:t>retournés</a:t>
            </a:r>
            <a:r>
              <a:rPr lang="en-US" sz="3200" dirty="0"/>
              <a:t> </a:t>
            </a:r>
            <a:r>
              <a:rPr lang="en-US" sz="3200" dirty="0" err="1"/>
              <a:t>dans</a:t>
            </a:r>
            <a:r>
              <a:rPr lang="en-US" sz="3200" dirty="0"/>
              <a:t> </a:t>
            </a:r>
            <a:r>
              <a:rPr lang="en-US" sz="3200" dirty="0" err="1"/>
              <a:t>nos</a:t>
            </a:r>
            <a:r>
              <a:rPr lang="en-US" sz="3200" dirty="0"/>
              <a:t> </a:t>
            </a:r>
            <a:r>
              <a:rPr lang="en-US" sz="3200" dirty="0" err="1"/>
              <a:t>familles</a:t>
            </a:r>
            <a:endParaRPr lang="en-US" sz="3200" dirty="0"/>
          </a:p>
          <a:p>
            <a:pPr marL="0" indent="0">
              <a:lnSpc>
                <a:spcPct val="150000"/>
              </a:lnSpc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6717FA-495E-3C4A-9AE7-A92A37DD4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0160" y="2723850"/>
            <a:ext cx="4612640" cy="279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544891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{D2B1812C-4427-D545-8550-EE258C4EB3E7}tf10001069</Template>
  <TotalTime>716</TotalTime>
  <Words>469</Words>
  <Application>Microsoft Macintosh PowerPoint</Application>
  <PresentationFormat>Widescreen</PresentationFormat>
  <Paragraphs>47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Century Gothic</vt:lpstr>
      <vt:lpstr>Wingdings 3</vt:lpstr>
      <vt:lpstr>Wisp</vt:lpstr>
      <vt:lpstr>Notre voyage au québec </vt:lpstr>
      <vt:lpstr>Methodology</vt:lpstr>
      <vt:lpstr>Methodology</vt:lpstr>
      <vt:lpstr>Episode # 1 </vt:lpstr>
      <vt:lpstr>Episode # 1 (suite)</vt:lpstr>
      <vt:lpstr>Episode # 2 </vt:lpstr>
      <vt:lpstr>Episode # 3 </vt:lpstr>
      <vt:lpstr>Episode # 4</vt:lpstr>
      <vt:lpstr>Episode # 5 </vt:lpstr>
      <vt:lpstr>Episode # 6 </vt:lpstr>
      <vt:lpstr>Episode # 7 </vt:lpstr>
      <vt:lpstr>Episode # 8 </vt:lpstr>
      <vt:lpstr>Notre voyage au Québec </vt:lpstr>
    </vt:vector>
  </TitlesOfParts>
  <Company/>
  <LinksUpToDate>false</LinksUpToDate>
  <SharedDoc>false</SharedDoc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Notre voyage au québec </dc:title>
  <dc:creator>Viviane Grébert</dc:creator>
  <cp:lastModifiedBy>Microsoft Office User</cp:lastModifiedBy>
  <cp:revision>15</cp:revision>
  <dcterms:created xsi:type="dcterms:W3CDTF">2018-01-23T23:10:38Z</dcterms:created>
  <dcterms:modified xsi:type="dcterms:W3CDTF">2018-04-29T20:35:38Z</dcterms:modified>
</cp:coreProperties>
</file>